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0" r:id="rId6"/>
    <p:sldId id="259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4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900" y="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F5BBE-9F9D-2E4B-08B0-95B00B36C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5AED03-605A-92DB-F928-BCE28DA6B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4B74B-795E-C4B2-9159-F7B1D313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FB582-3274-4D1A-9134-38368878A4AC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EEA52-CAC0-F1CE-36A5-2F121F08B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B6EE0-AB80-16AA-23C6-F3221B8A2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A7D4-DF7C-4FD4-8751-26A9CCA4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9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D37D5-F67A-66BE-78AB-DAAA2B374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68045-AD61-E49B-ACE2-230E6E2FB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EF176-51E9-0AC5-4720-D40CF7C11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FB582-3274-4D1A-9134-38368878A4AC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85F61-2F95-9AC2-CEE8-2371CDC49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A1927-1AE3-B9C3-6BDF-34EF18EE7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A7D4-DF7C-4FD4-8751-26A9CCA4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3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5B53C-FF44-650F-A1E5-38A0E6D1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D4102-14A2-D754-450F-7D9C65736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036C1-7C46-1404-B77E-5F6B45AA6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FB582-3274-4D1A-9134-38368878A4AC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334A7-3EA0-0A85-507F-B20C70E22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A9444-9224-7EFB-A88D-9D8966F6D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A7D4-DF7C-4FD4-8751-26A9CCA4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82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8E968-56AC-7647-5DD4-2654D9B95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A6569-D3B6-A338-4A72-665E810CF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F911E-29B1-12E9-291A-26EFA9D79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3476D-9E26-0EE3-6BE5-5AFDC7961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FB582-3274-4D1A-9134-38368878A4AC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F7EDF-269D-C1A7-0A3B-2326E8838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813987-5AEF-1072-DB18-5946287EA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A7D4-DF7C-4FD4-8751-26A9CCA4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643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854E9-7523-5412-4DD8-44F8B3A42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CB9A4-F3C9-77F5-D244-418B15A68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C2DB8-8A73-19E5-0716-5F4B48704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2A31D2-EA28-A457-7767-4030FF36AC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1801AE-C5C2-DE5A-B62E-C6B3FE4EB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C28258-BF16-C65B-831F-3801909D0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FB582-3274-4D1A-9134-38368878A4AC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F87A31-B672-4307-C7FC-6C2831782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4FF328-4057-528F-09EC-53AA5FD3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A7D4-DF7C-4FD4-8751-26A9CCA4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3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42E24-A52D-1C26-EF31-BA75A60F6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D34616-1163-8B77-5D4F-B63E92B11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FB582-3274-4D1A-9134-38368878A4AC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893E54-2DB0-F2B8-903F-C6B613592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47EBE-B08C-1817-5668-5018E3A14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A7D4-DF7C-4FD4-8751-26A9CCA4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48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BB7780-4FB4-AF3C-655A-91508378A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FB582-3274-4D1A-9134-38368878A4AC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65BD42-AADC-69D5-3ECF-6EA31039C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92A0E3-F123-BBD6-E552-4C3FB7F4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A7D4-DF7C-4FD4-8751-26A9CCA4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03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ACCE4-0B93-6B33-E5AB-89F187CF8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8E13-9681-441B-F180-6FA37E62B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6B0F1-5591-E519-C584-2CF25B983D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732EB-B695-ECEE-EE9C-ADAA0062F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FB582-3274-4D1A-9134-38368878A4AC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EFA5B6-6F6B-DBFF-0BD0-FE0F06FF1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33820-8248-BA54-4D65-3E2EB8393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A7D4-DF7C-4FD4-8751-26A9CCA4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065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7FB51-2CBD-93AD-3FA5-9DB5D3DC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D74285-F508-A528-D732-45D27C0F37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22B8A-D543-FF5D-EA8E-BB02EF754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DB2DF-45CA-4E45-9022-8B4CBB68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FB582-3274-4D1A-9134-38368878A4AC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29E677-33F5-626B-6499-621607098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8564A8-5922-1ED6-9926-230DDF355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A7D4-DF7C-4FD4-8751-26A9CCA4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9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457E3-486D-A888-4014-05F8F0D8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C0D7CE-757B-5C74-456C-BF403DDF4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0F984-DB11-4267-2C44-4B01672B3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FB582-3274-4D1A-9134-38368878A4AC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3432A-AB00-8654-C45C-2F2002BC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53E1D-967B-B623-3D38-4C0A44D6D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A7D4-DF7C-4FD4-8751-26A9CCA4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79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3F1D84-4F0A-38AD-D142-D1A51AC5A9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0B41BA-F986-F5EE-C94A-9976D4E2E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5A27A-8071-6E78-1CAC-A58255987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FB582-3274-4D1A-9134-38368878A4AC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CF364-FAC1-C571-0850-04217830E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9F005-F80B-C417-7C8E-85710645C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A7D4-DF7C-4FD4-8751-26A9CCA4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15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077081-B764-65E5-0C1E-31EDD245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8A7BF-47B7-C28B-B104-B75212FA4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6C054-B13F-95E7-24C1-E0D06C193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FB582-3274-4D1A-9134-38368878A4AC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0D9ED-C202-AF30-89BF-DD66F643D3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EC1E8-8554-321C-DF61-3760B2D336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5A7D4-DF7C-4FD4-8751-26A9CCA4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2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hat Does it Mean to Experience God?">
            <a:extLst>
              <a:ext uri="{FF2B5EF4-FFF2-40B4-BE49-F238E27FC236}">
                <a16:creationId xmlns:a16="http://schemas.microsoft.com/office/drawing/2014/main" id="{10DC4C5D-DA07-C506-FAA7-2591E5253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38"/>
            <a:ext cx="13223458" cy="690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3F3578-6C4B-4405-B217-70BBAB297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4" y="449943"/>
            <a:ext cx="11306628" cy="4513943"/>
          </a:xfrm>
        </p:spPr>
        <p:txBody>
          <a:bodyPr>
            <a:noAutofit/>
          </a:bodyPr>
          <a:lstStyle/>
          <a:p>
            <a:r>
              <a:rPr lang="en-US" sz="9600" dirty="0">
                <a:ln>
                  <a:solidFill>
                    <a:schemeClr val="bg1">
                      <a:lumMod val="95000"/>
                    </a:schemeClr>
                  </a:solidFill>
                </a:ln>
                <a:latin typeface="Forte" panose="03060902040502070203" pitchFamily="66" charset="0"/>
              </a:rPr>
              <a:t>HOW WE EXPERIENCE THE</a:t>
            </a:r>
            <a:br>
              <a:rPr lang="en-US" sz="9600" dirty="0">
                <a:ln>
                  <a:solidFill>
                    <a:schemeClr val="bg1">
                      <a:lumMod val="95000"/>
                    </a:schemeClr>
                  </a:solidFill>
                </a:ln>
                <a:latin typeface="Forte" panose="03060902040502070203" pitchFamily="66" charset="0"/>
              </a:rPr>
            </a:br>
            <a:r>
              <a:rPr lang="en-US" sz="9600" dirty="0">
                <a:ln>
                  <a:solidFill>
                    <a:schemeClr val="bg1">
                      <a:lumMod val="95000"/>
                    </a:schemeClr>
                  </a:solidFill>
                </a:ln>
                <a:latin typeface="Forte" panose="03060902040502070203" pitchFamily="66" charset="0"/>
              </a:rPr>
              <a:t>PRESENSE OF GOD?</a:t>
            </a:r>
          </a:p>
        </p:txBody>
      </p:sp>
    </p:spTree>
    <p:extLst>
      <p:ext uri="{BB962C8B-B14F-4D97-AF65-F5344CB8AC3E}">
        <p14:creationId xmlns:p14="http://schemas.microsoft.com/office/powerpoint/2010/main" val="4020675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xperience the Presence of God in 7 Powerful Ways">
            <a:extLst>
              <a:ext uri="{FF2B5EF4-FFF2-40B4-BE49-F238E27FC236}">
                <a16:creationId xmlns:a16="http://schemas.microsoft.com/office/drawing/2014/main" id="{885E7AF2-A4BE-A7B4-0192-8D8591B67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776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85437-8A9C-625D-A09A-FA3BD8AC4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190170"/>
            <a:ext cx="10798629" cy="5007429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b="0" i="0" dirty="0">
                <a:effectLst/>
                <a:latin typeface="Palatino Linotype" panose="02040502050505030304" pitchFamily="18" charset="0"/>
              </a:rPr>
              <a:t>I. Read His Word and obey. </a:t>
            </a:r>
          </a:p>
          <a:p>
            <a:pPr marL="0" indent="0">
              <a:buNone/>
            </a:pPr>
            <a:r>
              <a:rPr lang="en-US" sz="5400" b="0" i="0" dirty="0">
                <a:effectLst/>
                <a:latin typeface="Palatino Linotype" panose="02040502050505030304" pitchFamily="18" charset="0"/>
              </a:rPr>
              <a:t>a. Your mind full of God's word. </a:t>
            </a:r>
          </a:p>
          <a:p>
            <a:pPr marL="0" indent="0">
              <a:buNone/>
            </a:pPr>
            <a:r>
              <a:rPr lang="en-US" sz="5400" b="0" i="0" dirty="0">
                <a:effectLst/>
                <a:latin typeface="Palatino Linotype" panose="02040502050505030304" pitchFamily="18" charset="0"/>
              </a:rPr>
              <a:t>b. Transformation of mind &amp; heart. </a:t>
            </a:r>
          </a:p>
          <a:p>
            <a:pPr marL="0" indent="0">
              <a:buNone/>
            </a:pPr>
            <a:r>
              <a:rPr lang="en-US" sz="5400" b="0" i="0" dirty="0">
                <a:effectLst/>
                <a:latin typeface="Palatino Linotype" panose="02040502050505030304" pitchFamily="18" charset="0"/>
              </a:rPr>
              <a:t>c. Spiritual growth </a:t>
            </a:r>
          </a:p>
          <a:p>
            <a:pPr marL="0" indent="0">
              <a:buNone/>
            </a:pPr>
            <a:r>
              <a:rPr lang="en-US" sz="5400" b="0" i="0" dirty="0">
                <a:effectLst/>
                <a:latin typeface="Palatino Linotype" panose="02040502050505030304" pitchFamily="18" charset="0"/>
              </a:rPr>
              <a:t>d. Encouragement </a:t>
            </a:r>
          </a:p>
        </p:txBody>
      </p:sp>
    </p:spTree>
    <p:extLst>
      <p:ext uri="{BB962C8B-B14F-4D97-AF65-F5344CB8AC3E}">
        <p14:creationId xmlns:p14="http://schemas.microsoft.com/office/powerpoint/2010/main" val="662172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3FD39-9F2B-7F4C-B048-C2FEE0835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ow to Experience God's Wonder by Enjoying Worship">
            <a:extLst>
              <a:ext uri="{FF2B5EF4-FFF2-40B4-BE49-F238E27FC236}">
                <a16:creationId xmlns:a16="http://schemas.microsoft.com/office/drawing/2014/main" id="{020106C4-73EF-7B8F-2760-53421B69A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114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7982B-4EC9-80B6-1FA3-AB5E5A52D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190170"/>
            <a:ext cx="10798629" cy="5007429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b="0" i="0" dirty="0">
                <a:effectLst/>
                <a:latin typeface="Palatino Linotype" panose="02040502050505030304" pitchFamily="18" charset="0"/>
              </a:rPr>
              <a:t>II. </a:t>
            </a:r>
            <a:r>
              <a:rPr lang="en-US" sz="6600" b="0" i="0" dirty="0">
                <a:effectLst/>
                <a:latin typeface="Segoe UI Historic" panose="020B0502040204020203" pitchFamily="34" charset="0"/>
              </a:rPr>
              <a:t>The awareness of Jesus Christ.</a:t>
            </a:r>
            <a:r>
              <a:rPr lang="en-US" sz="6600" b="0" i="0" dirty="0">
                <a:effectLst/>
                <a:latin typeface="Palatino Linotype" panose="0204050205050503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5400" b="0" i="0" dirty="0">
                <a:effectLst/>
                <a:latin typeface="Segoe UI Historic" panose="020B0502040204020203" pitchFamily="34" charset="0"/>
              </a:rPr>
              <a:t>a. Pray w/out ceasing </a:t>
            </a:r>
          </a:p>
          <a:p>
            <a:pPr marL="0" indent="0">
              <a:buNone/>
            </a:pPr>
            <a:r>
              <a:rPr lang="en-US" sz="5400" b="0" i="0" dirty="0">
                <a:effectLst/>
                <a:latin typeface="Segoe UI Historic" panose="020B0502040204020203" pitchFamily="34" charset="0"/>
              </a:rPr>
              <a:t>b. Schedule prayer </a:t>
            </a:r>
          </a:p>
          <a:p>
            <a:pPr marL="0" indent="0">
              <a:buNone/>
            </a:pPr>
            <a:r>
              <a:rPr lang="en-US" sz="5400" b="0" i="0" dirty="0">
                <a:effectLst/>
                <a:latin typeface="Segoe UI Historic" panose="020B0502040204020203" pitchFamily="34" charset="0"/>
              </a:rPr>
              <a:t>c. Worshipping and thanks giving..</a:t>
            </a:r>
          </a:p>
        </p:txBody>
      </p:sp>
    </p:spTree>
    <p:extLst>
      <p:ext uri="{BB962C8B-B14F-4D97-AF65-F5344CB8AC3E}">
        <p14:creationId xmlns:p14="http://schemas.microsoft.com/office/powerpoint/2010/main" val="4160773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06AC0-913D-51D5-881E-ECDF3F7F4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s Confession Good for the Soul? | Tomorrow's World">
            <a:extLst>
              <a:ext uri="{FF2B5EF4-FFF2-40B4-BE49-F238E27FC236}">
                <a16:creationId xmlns:a16="http://schemas.microsoft.com/office/drawing/2014/main" id="{A786AFE3-F90B-384D-0185-ABEFDD58A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37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5BC11-F1D8-AA3A-ED53-0747F1E12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190170"/>
            <a:ext cx="10798629" cy="5007429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b="0" i="0" dirty="0">
                <a:effectLst/>
                <a:latin typeface="Palatino Linotype" panose="02040502050505030304" pitchFamily="18" charset="0"/>
              </a:rPr>
              <a:t>III. </a:t>
            </a:r>
            <a:r>
              <a:rPr lang="en-US" sz="6600" b="0" i="0" dirty="0">
                <a:effectLst/>
                <a:latin typeface="Segoe UI Historic" panose="020B0502040204020203" pitchFamily="34" charset="0"/>
              </a:rPr>
              <a:t>Confession</a:t>
            </a:r>
            <a:r>
              <a:rPr lang="en-US" sz="5400" b="0" i="0" dirty="0">
                <a:effectLst/>
                <a:latin typeface="Segoe UI Historic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3565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DFFEE-94DF-F4B2-5819-52E67ABDD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4FF6B-E63B-1BFB-2C8D-6024AE9BF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7657"/>
            <a:ext cx="10515600" cy="55093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I.Read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His Word and obey. </a:t>
            </a:r>
          </a:p>
          <a:p>
            <a:pPr marL="0" indent="0">
              <a:buNone/>
            </a:pP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a.Your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mind full of God's word. </a:t>
            </a:r>
          </a:p>
          <a:p>
            <a:pPr marL="0" indent="0">
              <a:buNone/>
            </a:pP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b.transpormation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of mind &amp;heart. </a:t>
            </a:r>
          </a:p>
          <a:p>
            <a:pPr marL="0" indent="0">
              <a:buNone/>
            </a:pP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c.spiritual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growth </a:t>
            </a: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d.encouragement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III.Confession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35723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1B45B-F455-6AEF-CB0A-90D038860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51EFC-2E53-B8EB-C2E9-076A228BA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7657"/>
            <a:ext cx="10515600" cy="55093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I.Read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His Word and obey. </a:t>
            </a:r>
          </a:p>
          <a:p>
            <a:pPr marL="0" indent="0">
              <a:buNone/>
            </a:pP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a.Your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mind full of God's word. </a:t>
            </a:r>
          </a:p>
          <a:p>
            <a:pPr marL="0" indent="0">
              <a:buNone/>
            </a:pP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b.transpormation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of mind &amp;heart. </a:t>
            </a:r>
          </a:p>
          <a:p>
            <a:pPr marL="0" indent="0">
              <a:buNone/>
            </a:pP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c.spiritual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growth </a:t>
            </a: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d.encouragement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II.The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awareness of Jesus Christ.</a:t>
            </a:r>
          </a:p>
          <a:p>
            <a:pPr marL="0" indent="0">
              <a:buNone/>
            </a:pP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a.pray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w/out ceasing </a:t>
            </a:r>
          </a:p>
          <a:p>
            <a:pPr marL="0" indent="0">
              <a:buNone/>
            </a:pP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b.schedule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prayer </a:t>
            </a: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c.worshipping</a:t>
            </a:r>
            <a:r>
              <a:rPr lang="en-US" sz="4000" b="0" i="0" dirty="0">
                <a:effectLst/>
                <a:latin typeface="Segoe UI Historic" panose="020B0502040204020203" pitchFamily="34" charset="0"/>
              </a:rPr>
              <a:t> and thanks giving..</a:t>
            </a:r>
          </a:p>
          <a:p>
            <a:pPr marL="0" indent="0">
              <a:buNone/>
            </a:pPr>
            <a:r>
              <a:rPr lang="en-US" sz="4000" b="0" i="0" dirty="0" err="1">
                <a:effectLst/>
                <a:latin typeface="Segoe UI Historic" panose="020B0502040204020203" pitchFamily="34" charset="0"/>
              </a:rPr>
              <a:t>III.Confession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84912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73D71-435B-3E0F-DFB7-46A1AD2FB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What Does it Mean to Experience God?">
            <a:extLst>
              <a:ext uri="{FF2B5EF4-FFF2-40B4-BE49-F238E27FC236}">
                <a16:creationId xmlns:a16="http://schemas.microsoft.com/office/drawing/2014/main" id="{FE7318B6-0C69-BC37-B169-3A79305F1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96" y="529772"/>
            <a:ext cx="904875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xperience God at Fresh Water Christian House | Experience God ...">
            <a:extLst>
              <a:ext uri="{FF2B5EF4-FFF2-40B4-BE49-F238E27FC236}">
                <a16:creationId xmlns:a16="http://schemas.microsoft.com/office/drawing/2014/main" id="{5C54AF95-FEA8-FEA1-5B26-BC194BC00A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116" y="1603828"/>
            <a:ext cx="653108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xperience the Presence of God in 7 Powerful Ways">
            <a:extLst>
              <a:ext uri="{FF2B5EF4-FFF2-40B4-BE49-F238E27FC236}">
                <a16:creationId xmlns:a16="http://schemas.microsoft.com/office/drawing/2014/main" id="{30BA891A-581B-9E37-56CD-17247109E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7326"/>
            <a:ext cx="6005286" cy="313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158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167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Forte</vt:lpstr>
      <vt:lpstr>Palatino Linotype</vt:lpstr>
      <vt:lpstr>Segoe UI Historic</vt:lpstr>
      <vt:lpstr>Office Theme</vt:lpstr>
      <vt:lpstr>HOW WE EXPERIENCE THE PRESENSE OF GOD?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aldrin p. velasco</dc:creator>
  <cp:lastModifiedBy>aldrin p. velasco</cp:lastModifiedBy>
  <cp:revision>10</cp:revision>
  <dcterms:created xsi:type="dcterms:W3CDTF">2025-02-15T01:43:48Z</dcterms:created>
  <dcterms:modified xsi:type="dcterms:W3CDTF">2025-02-15T01:53:00Z</dcterms:modified>
</cp:coreProperties>
</file>